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1" r:id="rId3"/>
    <p:sldId id="262" r:id="rId4"/>
    <p:sldId id="263" r:id="rId5"/>
    <p:sldId id="271" r:id="rId6"/>
    <p:sldId id="270" r:id="rId7"/>
    <p:sldId id="264" r:id="rId8"/>
    <p:sldId id="265" r:id="rId9"/>
    <p:sldId id="260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76" d="100"/>
          <a:sy n="76" d="100"/>
        </p:scale>
        <p:origin x="55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E8EE6-C92F-D24D-9FAD-5CDDF4C36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44599-52E3-DA40-A1BB-4FC53F063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9DD16-7C25-D649-9E94-311645F6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9A3-6360-9D48-9469-1731046AD8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8747B-246F-D94D-A729-4B8826B30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C124C-8C4E-A345-9030-1CC866AC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6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BCD6E-F637-5D46-B30A-53BC8789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6D282-E98B-D541-8FAA-17450175C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0E41E-1F06-9C4D-B98A-468309C79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9A3-6360-9D48-9469-1731046AD8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DAD0A-5785-AC4C-B2A1-A2D2081FD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C9894-C228-234A-B5F9-D8AFB187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16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F0F6F7-A619-7943-8B46-F32155363E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279D70-FA6E-DD45-B038-7812471C3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1D50C-35C6-4D47-9F69-2D8255A1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9A3-6360-9D48-9469-1731046AD8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0A0CA-0A3B-664A-B525-D7CF9299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0E064-B107-7243-ACEF-D2CBFEDF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8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9872-3E92-D44D-8FA4-476E4DE6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428A6-41B8-6A47-812B-CD4E8CBCF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FD5E3-CA07-C348-A972-BE2600070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9A3-6360-9D48-9469-1731046AD8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51911-451C-6F4B-ADBA-C2448463B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D6D27-C8C3-BF49-9A58-0BFA3847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7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AC433-B8C7-654D-B81A-4F6A9E44C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B2495-E3FD-D248-8004-1FE84BEF9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9C035-13A2-414F-BD48-4ECB46C1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9A3-6360-9D48-9469-1731046AD8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B10AA-090F-DF42-B844-4B8CA35C0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49FEF-0CC7-F744-84AB-A5F2047B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3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1019C-0499-004A-A46D-31037761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8A46D-3E5B-5641-AE4C-7E6D642A3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CBC19-60AC-9143-B9C4-CBAC01B17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3C3CE-7AD2-6F4F-8639-209F0BE27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9A3-6360-9D48-9469-1731046AD8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81941-62E5-EB48-B7DF-68050DB72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C3DBD-D988-6E4A-AA90-B0425A64C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0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7614-60F5-FB4C-983F-94967695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E82CD-B205-7E40-8E00-A4989E883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12472-F3FC-D843-8168-26C7AA5A7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44F199-C65D-DC45-A80E-68756391A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B12D59-FEF9-A448-9288-4091C5639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F772F4-47EF-5A42-BA1D-9BB384A78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9A3-6360-9D48-9469-1731046AD8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FD66AD-17AA-504E-A483-5821DEF6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5061F-A30A-B74F-BA1A-9D38625EF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81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5F76-39CF-844E-9C7B-DF6E0654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024D1-589C-7945-B2B3-7136CE4F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9A3-6360-9D48-9469-1731046AD8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AFB53-EE82-5640-9A92-2EA3FFAA5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C0A8B-CB9A-214B-A4A5-E6E6FB41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12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B6083B-4D6E-E441-9D83-E64B7B3FC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9A3-6360-9D48-9469-1731046AD8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5AFEE1-684B-CF4C-8C3A-126C3CF61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668EA-8225-9A45-A46F-B972F882A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6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647A-58D2-8346-B986-5F1FB61DF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374A1-C687-3242-A4E5-A4E5FC37C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CFA77-67ED-5842-9C73-6C0AAEAE3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69048-0758-FB41-8C7C-5B063D030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9A3-6360-9D48-9469-1731046AD8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15845-943B-524D-8C68-B1A3DCF67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6C1A2-D904-FA49-92CA-A34E86B1B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20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3F9A-F298-D144-92B5-DFCCFD1CF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75595-44B7-D849-8BCA-E2B87D8FA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70786-1009-C741-A709-9C8603864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B8D2F-81D2-214B-862F-AD2930922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9A3-6360-9D48-9469-1731046AD8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49BDB-3139-0247-AAC4-9C09E0B78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CDEE6-2229-B049-B159-F42FD322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17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11C833-BC67-EB4E-A6E5-1747E0D3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CE0A3-D646-D440-B6A7-919A0FA09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D25D1-C71B-D146-BD23-A8553B1CC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329A3-6360-9D48-9469-1731046AD8D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4A3C0-0104-FF4D-95B2-9FE30EAEC8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B6E7E-1A03-4746-B02B-8B4E01B5E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23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42766-8946-E54B-9A56-1C7DEF82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Shift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71A4E-A057-3C49-91D8-BDF2A2A97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March/April</a:t>
            </a:r>
          </a:p>
        </p:txBody>
      </p:sp>
    </p:spTree>
    <p:extLst>
      <p:ext uri="{BB962C8B-B14F-4D97-AF65-F5344CB8AC3E}">
        <p14:creationId xmlns:p14="http://schemas.microsoft.com/office/powerpoint/2010/main" val="3704119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FE89A5F-5621-724F-9995-B2C6214EC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543689"/>
              </p:ext>
            </p:extLst>
          </p:nvPr>
        </p:nvGraphicFramePr>
        <p:xfrm>
          <a:off x="156861" y="60325"/>
          <a:ext cx="6985001" cy="609600"/>
        </p:xfrm>
        <a:graphic>
          <a:graphicData uri="http://schemas.openxmlformats.org/drawingml/2006/table">
            <a:tbl>
              <a:tblPr/>
              <a:tblGrid>
                <a:gridCol w="4159927">
                  <a:extLst>
                    <a:ext uri="{9D8B030D-6E8A-4147-A177-3AD203B41FA5}">
                      <a16:colId xmlns:a16="http://schemas.microsoft.com/office/drawing/2014/main" val="482936456"/>
                    </a:ext>
                  </a:extLst>
                </a:gridCol>
                <a:gridCol w="827547">
                  <a:extLst>
                    <a:ext uri="{9D8B030D-6E8A-4147-A177-3AD203B41FA5}">
                      <a16:colId xmlns:a16="http://schemas.microsoft.com/office/drawing/2014/main" val="313888970"/>
                    </a:ext>
                  </a:extLst>
                </a:gridCol>
                <a:gridCol w="827547">
                  <a:extLst>
                    <a:ext uri="{9D8B030D-6E8A-4147-A177-3AD203B41FA5}">
                      <a16:colId xmlns:a16="http://schemas.microsoft.com/office/drawing/2014/main" val="2832940238"/>
                    </a:ext>
                  </a:extLst>
                </a:gridCol>
                <a:gridCol w="1169980">
                  <a:extLst>
                    <a:ext uri="{9D8B030D-6E8A-4147-A177-3AD203B41FA5}">
                      <a16:colId xmlns:a16="http://schemas.microsoft.com/office/drawing/2014/main" val="304346203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PC_RES_sLVTN_M1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3/26/21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FEOLMOL_HOL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8887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CA_RES_P_onRX_M1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3/26/21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FEOLMOL_HOL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7780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PC_RES_ULVTN_M1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3/26/21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FEOLMOL_HOL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2949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C140B089-E4F3-EB4F-837A-3601C660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8" y="879815"/>
            <a:ext cx="11923643" cy="597818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3001DA-6A2D-9E41-BF23-70DD1961BF2D}"/>
              </a:ext>
            </a:extLst>
          </p:cNvPr>
          <p:cNvCxnSpPr/>
          <p:nvPr/>
        </p:nvCxnSpPr>
        <p:spPr>
          <a:xfrm flipV="1">
            <a:off x="5436704" y="1749287"/>
            <a:ext cx="0" cy="457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68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64E1-49F4-AA47-89F9-402F587E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SRAM Shifts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30060-206F-5F41-AC50-2670C93BF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March/April</a:t>
            </a:r>
          </a:p>
        </p:txBody>
      </p:sp>
    </p:spTree>
    <p:extLst>
      <p:ext uri="{BB962C8B-B14F-4D97-AF65-F5344CB8AC3E}">
        <p14:creationId xmlns:p14="http://schemas.microsoft.com/office/powerpoint/2010/main" val="2575867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A68099-F840-E743-A2B3-395E1F040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285231"/>
              </p:ext>
            </p:extLst>
          </p:nvPr>
        </p:nvGraphicFramePr>
        <p:xfrm>
          <a:off x="107434" y="167953"/>
          <a:ext cx="6985001" cy="203200"/>
        </p:xfrm>
        <a:graphic>
          <a:graphicData uri="http://schemas.openxmlformats.org/drawingml/2006/table">
            <a:tbl>
              <a:tblPr/>
              <a:tblGrid>
                <a:gridCol w="4159927">
                  <a:extLst>
                    <a:ext uri="{9D8B030D-6E8A-4147-A177-3AD203B41FA5}">
                      <a16:colId xmlns:a16="http://schemas.microsoft.com/office/drawing/2014/main" val="557139328"/>
                    </a:ext>
                  </a:extLst>
                </a:gridCol>
                <a:gridCol w="827547">
                  <a:extLst>
                    <a:ext uri="{9D8B030D-6E8A-4147-A177-3AD203B41FA5}">
                      <a16:colId xmlns:a16="http://schemas.microsoft.com/office/drawing/2014/main" val="546947106"/>
                    </a:ext>
                  </a:extLst>
                </a:gridCol>
                <a:gridCol w="827547">
                  <a:extLst>
                    <a:ext uri="{9D8B030D-6E8A-4147-A177-3AD203B41FA5}">
                      <a16:colId xmlns:a16="http://schemas.microsoft.com/office/drawing/2014/main" val="444658104"/>
                    </a:ext>
                  </a:extLst>
                </a:gridCol>
                <a:gridCol w="1169980">
                  <a:extLst>
                    <a:ext uri="{9D8B030D-6E8A-4147-A177-3AD203B41FA5}">
                      <a16:colId xmlns:a16="http://schemas.microsoft.com/office/drawing/2014/main" val="100163244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TPLL053_FET_RPG_Iginv_M1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4/11/21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48399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DEDF5C4-7F4E-6145-AEF4-D32D674FE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758"/>
            <a:ext cx="12192000" cy="611828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0BCA8E-D8B0-2F42-A1DC-D5981E2AE19F}"/>
              </a:ext>
            </a:extLst>
          </p:cNvPr>
          <p:cNvCxnSpPr>
            <a:cxnSpLocks/>
          </p:cNvCxnSpPr>
          <p:nvPr/>
        </p:nvCxnSpPr>
        <p:spPr>
          <a:xfrm flipV="1">
            <a:off x="5715000" y="1441175"/>
            <a:ext cx="0" cy="4731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91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8073DE4-5A94-1C47-A279-FCD6B8939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4499527"/>
              </p:ext>
            </p:extLst>
          </p:nvPr>
        </p:nvGraphicFramePr>
        <p:xfrm>
          <a:off x="229458" y="216008"/>
          <a:ext cx="6642099" cy="1219200"/>
        </p:xfrm>
        <a:graphic>
          <a:graphicData uri="http://schemas.openxmlformats.org/drawingml/2006/table">
            <a:tbl>
              <a:tblPr/>
              <a:tblGrid>
                <a:gridCol w="4159635">
                  <a:extLst>
                    <a:ext uri="{9D8B030D-6E8A-4147-A177-3AD203B41FA5}">
                      <a16:colId xmlns:a16="http://schemas.microsoft.com/office/drawing/2014/main" val="3262954299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1655503579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2353218774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202587437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Cap_N_type_SLVT_8_54_DDB_54000_Iginv@0.75V_M1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7485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Cap_P_type_SLVT_8_54_DDB_54000_Iginv@1V_M1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9443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DLW_N_EG_150_230_DDB_4_Ioffd@1.8V_M1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7968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DLW_N_EG_200_280_DDB_4_Ihigh@1.8V_M1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5752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CAP_P_ULVT_4_150_230_7700_Ij_M1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1681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CAP_P_LVT_20_200_280_LB_20400_Ij_M1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65859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336A56B-F072-F243-9B40-E80EF07CD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16" y="1664614"/>
            <a:ext cx="10181968" cy="510495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97B414-E908-7C43-992E-1060666105D1}"/>
              </a:ext>
            </a:extLst>
          </p:cNvPr>
          <p:cNvCxnSpPr/>
          <p:nvPr/>
        </p:nvCxnSpPr>
        <p:spPr>
          <a:xfrm flipV="1">
            <a:off x="5426766" y="2372497"/>
            <a:ext cx="0" cy="3954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1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83A16B-207B-9549-948C-B66A0EBD03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863975"/>
              </p:ext>
            </p:extLst>
          </p:nvPr>
        </p:nvGraphicFramePr>
        <p:xfrm>
          <a:off x="155317" y="135002"/>
          <a:ext cx="6642099" cy="812800"/>
        </p:xfrm>
        <a:graphic>
          <a:graphicData uri="http://schemas.openxmlformats.org/drawingml/2006/table">
            <a:tbl>
              <a:tblPr/>
              <a:tblGrid>
                <a:gridCol w="4159635">
                  <a:extLst>
                    <a:ext uri="{9D8B030D-6E8A-4147-A177-3AD203B41FA5}">
                      <a16:colId xmlns:a16="http://schemas.microsoft.com/office/drawing/2014/main" val="3125424871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2933769109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2814423742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88233249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Cap_N_type_EG_20_150_230_14000_Cinv@1.8V_M1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3/17/21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8211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Cap_N_type_EG_20_150_230_14000_Cov_M1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3/17/21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3149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Cap_P_type_EG_20_150_230_14000_Cinv@1.8V_M1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3/17/21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2453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Cap_P_type_EG_20_150_230_14000_Cov_M1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3/17/21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90553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1DAB9E5-86A6-CE4C-8141-28B42977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0" y="1258470"/>
            <a:ext cx="11211339" cy="563131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07CF13-E129-3E40-9E86-7A15D955D138}"/>
              </a:ext>
            </a:extLst>
          </p:cNvPr>
          <p:cNvCxnSpPr>
            <a:cxnSpLocks/>
          </p:cNvCxnSpPr>
          <p:nvPr/>
        </p:nvCxnSpPr>
        <p:spPr>
          <a:xfrm flipV="1">
            <a:off x="5377070" y="2037522"/>
            <a:ext cx="0" cy="4472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752805-2124-774B-89A6-870074646E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713065"/>
              </p:ext>
            </p:extLst>
          </p:nvPr>
        </p:nvGraphicFramePr>
        <p:xfrm>
          <a:off x="155317" y="161925"/>
          <a:ext cx="6642099" cy="203200"/>
        </p:xfrm>
        <a:graphic>
          <a:graphicData uri="http://schemas.openxmlformats.org/drawingml/2006/table">
            <a:tbl>
              <a:tblPr/>
              <a:tblGrid>
                <a:gridCol w="4159635">
                  <a:extLst>
                    <a:ext uri="{9D8B030D-6E8A-4147-A177-3AD203B41FA5}">
                      <a16:colId xmlns:a16="http://schemas.microsoft.com/office/drawing/2014/main" val="579364804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2651515483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734995303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336344346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PSL9T4FMDBREF~DIBL_100n_M1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3/26/21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533781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6C72591-5A60-714B-9610-279559ADB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188"/>
            <a:ext cx="12192000" cy="61238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C8016B-CAC8-9F41-B1FD-8FCFDF597161}"/>
              </a:ext>
            </a:extLst>
          </p:cNvPr>
          <p:cNvCxnSpPr/>
          <p:nvPr/>
        </p:nvCxnSpPr>
        <p:spPr>
          <a:xfrm flipV="1">
            <a:off x="5724939" y="1480930"/>
            <a:ext cx="0" cy="4641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46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04CF-AF00-4240-80B4-9AEE2DDF5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30A0F-8DB6-46F3-B148-FADFDA0D6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41BA3-3284-48F9-B30F-D730D11F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285875"/>
            <a:ext cx="8572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10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3A29-CF11-478F-8CEC-242B9883C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600BC-C927-43BB-A51E-B64BB9E6A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24345-1CF7-4FC0-96F3-97B50E9FE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571500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25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E0082C3-3C17-884E-8898-2561D1B74A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7375788"/>
              </p:ext>
            </p:extLst>
          </p:nvPr>
        </p:nvGraphicFramePr>
        <p:xfrm>
          <a:off x="130604" y="110289"/>
          <a:ext cx="6642099" cy="812800"/>
        </p:xfrm>
        <a:graphic>
          <a:graphicData uri="http://schemas.openxmlformats.org/drawingml/2006/table">
            <a:tbl>
              <a:tblPr/>
              <a:tblGrid>
                <a:gridCol w="4159635">
                  <a:extLst>
                    <a:ext uri="{9D8B030D-6E8A-4147-A177-3AD203B41FA5}">
                      <a16:colId xmlns:a16="http://schemas.microsoft.com/office/drawing/2014/main" val="2663870139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1418104277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1981230898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426401668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Cap_N_type_LVT_20_200_280_20400_Iginv@1V_M1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2561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DLW_N_LVT_150_230_DDB_4_Iginv@0.75V_M1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35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DLW_N_EG_200_280_DDB_4_Idsat@1.8V_M1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5486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PUL9T4FMDBREF~DIBL_100n_M1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A1B4U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18615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7A955DF-64A3-7649-A9F3-02BAA3793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74" y="1196361"/>
            <a:ext cx="11062252" cy="555135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1D3507-1D59-F24E-827A-E67D1234C664}"/>
              </a:ext>
            </a:extLst>
          </p:cNvPr>
          <p:cNvCxnSpPr/>
          <p:nvPr/>
        </p:nvCxnSpPr>
        <p:spPr>
          <a:xfrm flipV="1">
            <a:off x="5724939" y="1987826"/>
            <a:ext cx="0" cy="4273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77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970DC7-44BF-C94C-BCA4-B88D9F674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8173958"/>
              </p:ext>
            </p:extLst>
          </p:nvPr>
        </p:nvGraphicFramePr>
        <p:xfrm>
          <a:off x="167675" y="161925"/>
          <a:ext cx="6642099" cy="406400"/>
        </p:xfrm>
        <a:graphic>
          <a:graphicData uri="http://schemas.openxmlformats.org/drawingml/2006/table">
            <a:tbl>
              <a:tblPr/>
              <a:tblGrid>
                <a:gridCol w="4159635">
                  <a:extLst>
                    <a:ext uri="{9D8B030D-6E8A-4147-A177-3AD203B41FA5}">
                      <a16:colId xmlns:a16="http://schemas.microsoft.com/office/drawing/2014/main" val="4266435736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2930624120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2065189850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424689276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DLW_N_EG_200_280_DDB_4_Vta@0.9V_M1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AZAF2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4/30/21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3254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DLW_N_EG_200_280_DDB_4_Vtsat@1.8V_M1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AZAF2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4/30/21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97109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FF62438-F706-7248-B6C7-C86CF2AA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113"/>
            <a:ext cx="12192000" cy="61238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7C56E9-E3C9-E147-B75A-592C47493A12}"/>
              </a:ext>
            </a:extLst>
          </p:cNvPr>
          <p:cNvCxnSpPr/>
          <p:nvPr/>
        </p:nvCxnSpPr>
        <p:spPr>
          <a:xfrm flipV="1">
            <a:off x="8537713" y="1620078"/>
            <a:ext cx="0" cy="4641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3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3441-980A-1140-9432-3D18CEC9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FEOLMOL_HOL Shifts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A61C0-888C-9F49-B7B0-2C7FE80BE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March/April</a:t>
            </a:r>
          </a:p>
        </p:txBody>
      </p:sp>
    </p:spTree>
    <p:extLst>
      <p:ext uri="{BB962C8B-B14F-4D97-AF65-F5344CB8AC3E}">
        <p14:creationId xmlns:p14="http://schemas.microsoft.com/office/powerpoint/2010/main" val="2503590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369</Words>
  <Application>Microsoft Office PowerPoint</Application>
  <PresentationFormat>Widescreen</PresentationFormat>
  <Paragraphs>90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Device Shift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FEOLMOL_HOL Shifts</vt:lpstr>
      <vt:lpstr>PowerPoint Presentation</vt:lpstr>
      <vt:lpstr>SRAM Shifts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Device Shift</dc:title>
  <dc:creator>ADAM YANG</dc:creator>
  <cp:lastModifiedBy>Geng Wang</cp:lastModifiedBy>
  <cp:revision>5</cp:revision>
  <dcterms:created xsi:type="dcterms:W3CDTF">2021-05-27T20:00:43Z</dcterms:created>
  <dcterms:modified xsi:type="dcterms:W3CDTF">2021-06-22T22:11:57Z</dcterms:modified>
</cp:coreProperties>
</file>